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Open Sans" panose="020B0606030504020204" pitchFamily="34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92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4384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Why you should learn Programming?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4083487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 chose this topic because I’m a programmer myself and I have learned programming alot, and I truly enjoy talking about it. Also decided to present this topic individually because I couldn’t find any other student who shared the same interest – so I decided to present it individually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6287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Conclusion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249459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100%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352639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Enjoyable Journey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371142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project was fulfilling. I finally expressed my passion for programming.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249459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100%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52639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New Skills Gained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437114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 learned confident presentation and content analysis. It's truly helped me grow.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249459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100%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352639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Real-Life Impact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437114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These skills are vital for my programming career. I can explain complex ideas clearly.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4408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experience has boosted my academic and personal confidence. I'm ready for future challenges!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79846" y="46449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Questions?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 hope you enjoyed this presentation and learned something new about programming. Thank you for your time and attention!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3175" y="3983950"/>
            <a:ext cx="95439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Reasons of choosing topic 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2891"/>
            <a:ext cx="6407944" cy="2047994"/>
          </a:xfrm>
          <a:prstGeom prst="roundRect">
            <a:avLst>
              <a:gd name="adj" fmla="val 465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5267325"/>
            <a:ext cx="34690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My Journey in Code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757743"/>
            <a:ext cx="59390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I've programmed for two years, earning certifications and freelancing. This journey fuels my desire to share programming's power with you.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548" y="5032891"/>
            <a:ext cx="6408063" cy="2047994"/>
          </a:xfrm>
          <a:prstGeom prst="roundRect">
            <a:avLst>
              <a:gd name="adj" fmla="val 465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662982" y="5267325"/>
            <a:ext cx="48864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 Core Skill for CS Students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2982" y="5757743"/>
            <a:ext cx="59391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Programming is crucial in our digital world. Since you're studying computer science, it's the perfect time to deepen your understanding.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2811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Discover Programming Through Video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946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Next, we'll watch a short animated documentary. It beautifully illustrates why learning programming is so beneficial. This video will make the concepts clear and engaging for everyone.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384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Watch the Documentary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ASON WHY YOU SHOULD LEARN PROGRAMMING _ Animated Video">
            <a:hlinkClick r:id="" action="ppaction://media"/>
            <a:extLst>
              <a:ext uri="{FF2B5EF4-FFF2-40B4-BE49-F238E27FC236}">
                <a16:creationId xmlns:a16="http://schemas.microsoft.com/office/drawing/2014/main" id="{7E277055-C381-335E-F90E-DA89450C59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2852" y="388100"/>
            <a:ext cx="13372408" cy="752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796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0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67903" y="1734860"/>
            <a:ext cx="100944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Introducing to documentary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97267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801410" y="290488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028224" y="304859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Title: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45824" y="304859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Why You Should Learn Programming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3555206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028224" y="369891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Runtime: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5824" y="369891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 minute 45 seconds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20552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028224" y="4349234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Director: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824" y="4349234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HANO MEDIA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485584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028224" y="499955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Release Date: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5824" y="499955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August 18, 2020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576893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documentary breaks down programming's value. It highlights its benefits and shows how easy and fun it is to begin your coding journey.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28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Main idea of documentary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main idea of this documentary is to highlight how learning programming is a powerful and essential skill in today’s digital world. It explains that programming is not just for tech experts – it’s a creative, enjoyable, and valuable skill that anyone can learn to solve problems, build projects, and even earn money.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89766" y="500182"/>
            <a:ext cx="8850749" cy="568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Key points of the Documentary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636508" y="1432084"/>
            <a:ext cx="409099" cy="409099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704671" y="1466136"/>
            <a:ext cx="272772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1227415" y="1494592"/>
            <a:ext cx="4386024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Programming is a valuable skill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227415" y="1887736"/>
            <a:ext cx="1276647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It's powerful in today's world.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636508" y="2542223"/>
            <a:ext cx="409099" cy="409099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04671" y="2576274"/>
            <a:ext cx="272772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1227415" y="2604730"/>
            <a:ext cx="3622119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Why learn programming?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227415" y="2997875"/>
            <a:ext cx="1276647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 benefits personal and professional life.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636508" y="3652361"/>
            <a:ext cx="409099" cy="409099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04671" y="3686413"/>
            <a:ext cx="272772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1227415" y="3714869"/>
            <a:ext cx="3844885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Programming opens minds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227415" y="4108013"/>
            <a:ext cx="1276647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 expands thinking, problem-solving, and innovation.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636508" y="4762500"/>
            <a:ext cx="409099" cy="409099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04671" y="4796552"/>
            <a:ext cx="272772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1227415" y="4825008"/>
            <a:ext cx="4705469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Programming makes work easier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227415" y="5218152"/>
            <a:ext cx="1276647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 tasks and solve real-life problems.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636508" y="5872639"/>
            <a:ext cx="409099" cy="409099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704671" y="5906691"/>
            <a:ext cx="272772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1227415" y="5935147"/>
            <a:ext cx="4234458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High-paying job opportunities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1227415" y="6328291"/>
            <a:ext cx="1276647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Programming offers lucrative careers in tech.</a:t>
            </a:r>
            <a:endParaRPr lang="en-US" sz="1400" dirty="0"/>
          </a:p>
        </p:txBody>
      </p:sp>
      <p:sp>
        <p:nvSpPr>
          <p:cNvPr id="23" name="Shape 21"/>
          <p:cNvSpPr/>
          <p:nvPr/>
        </p:nvSpPr>
        <p:spPr>
          <a:xfrm>
            <a:off x="636508" y="6982778"/>
            <a:ext cx="409099" cy="409099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04671" y="7016829"/>
            <a:ext cx="272772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6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227415" y="7045285"/>
            <a:ext cx="5494973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Learning programming is fun and easy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1227415" y="7438430"/>
            <a:ext cx="1276647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It's more enjoyable than you think.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2232" y="559594"/>
            <a:ext cx="7719536" cy="1272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My opinions on the Documentary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232" y="2136934"/>
            <a:ext cx="508754" cy="5087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75303" y="2257663"/>
            <a:ext cx="3798332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Narration &amp; Description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475303" y="2697718"/>
            <a:ext cx="6956465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narration was clear and smooth. Simple language made it perfect for beginners. It conveyed the message effectively.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232" y="3857506"/>
            <a:ext cx="508754" cy="5087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75303" y="3978235"/>
            <a:ext cx="3245882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Structure &amp; Content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475303" y="4418290"/>
            <a:ext cx="6956465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 appreciated the well-divided sections. Each part focused on a specific aspect of programming's importance.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232" y="5578078"/>
            <a:ext cx="508754" cy="5087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75303" y="5698808"/>
            <a:ext cx="3398758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Visuals &amp; Animations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1475303" y="6138863"/>
            <a:ext cx="6956465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Attractive visuals kept the video engaging. They enhanced understanding without being boring.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712232" y="7018853"/>
            <a:ext cx="7719536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Overall, this inspiring documentary explained programming's importance. I'd rate it a 9 out of 10!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043" y="571976"/>
            <a:ext cx="7691914" cy="1296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Recommendations for Improvement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043" y="2179677"/>
            <a:ext cx="1037153" cy="15269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70603" y="2387084"/>
            <a:ext cx="3982164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More Real-Life Examples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970603" y="2835593"/>
            <a:ext cx="6447353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Success stories of programmers would be motivating. Show how people started from scratch.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043" y="3706654"/>
            <a:ext cx="1037153" cy="15269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70603" y="3914061"/>
            <a:ext cx="3231952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Voice Tone &amp; Energy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970603" y="4362569"/>
            <a:ext cx="6447353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more energetic tone would keep audiences engaged. Dynamic delivery enhances impact.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043" y="5233630"/>
            <a:ext cx="1037153" cy="152697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70603" y="5441037"/>
            <a:ext cx="2593062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Visual Variety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1970603" y="5889546"/>
            <a:ext cx="6447353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Adding graphs or coding interface animations. This would make the video more appealing.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726043" y="6993969"/>
            <a:ext cx="7691914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Small adjustments in storytelling and visuals could make this documentary even more powerful and inspiring for future programmers.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614</Words>
  <Application>Microsoft Office PowerPoint</Application>
  <PresentationFormat>Custom</PresentationFormat>
  <Paragraphs>80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Unbounded Bold</vt:lpstr>
      <vt:lpstr>Open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Farooq Ahmed</dc:creator>
  <cp:lastModifiedBy>Muhammad Salman FAST NU LAHORE</cp:lastModifiedBy>
  <cp:revision>2</cp:revision>
  <dcterms:created xsi:type="dcterms:W3CDTF">2025-06-24T15:16:43Z</dcterms:created>
  <dcterms:modified xsi:type="dcterms:W3CDTF">2025-06-24T17:05:21Z</dcterms:modified>
</cp:coreProperties>
</file>